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86" autoAdjust="0"/>
    <p:restoredTop sz="94727" autoAdjust="0"/>
  </p:normalViewPr>
  <p:slideViewPr>
    <p:cSldViewPr>
      <p:cViewPr varScale="1">
        <p:scale>
          <a:sx n="64" d="100"/>
          <a:sy n="64" d="100"/>
        </p:scale>
        <p:origin x="-6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295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31289F-0B50-4418-A951-503CEF31F1C5}" type="datetimeFigureOut">
              <a:rPr lang="en-US" smtClean="0"/>
              <a:pPr/>
              <a:t>2/7/2008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D75C1-96E8-4987-8734-D4B0D0A7BC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89B5A-CCB3-4683-B645-FE8B57708C53}" type="datetime1">
              <a:rPr lang="en-US" smtClean="0"/>
              <a:pPr/>
              <a:t>2/7/2008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BC1D8-C9CB-4AB8-8F7D-4C91FC21F045}" type="datetime1">
              <a:rPr lang="en-US" smtClean="0"/>
              <a:pPr/>
              <a:t>2/7/2008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8297-DC7A-4A7F-842E-401B64CAA845}" type="datetime1">
              <a:rPr lang="en-US" smtClean="0"/>
              <a:pPr/>
              <a:t>2/7/2008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C4A1-3A2C-44D7-8B98-B45BCBEAC673}" type="datetime1">
              <a:rPr lang="en-US" smtClean="0"/>
              <a:pPr/>
              <a:t>2/7/2008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60E94-19AA-4B59-9364-F3EC8E132B02}" type="datetime1">
              <a:rPr lang="en-US" smtClean="0"/>
              <a:pPr/>
              <a:t>2/7/2008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5DCBE-031C-4F33-8EA7-6C37535881EE}" type="datetime1">
              <a:rPr lang="en-US" smtClean="0"/>
              <a:pPr/>
              <a:t>2/7/2008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34AB8-0165-4451-8014-B006B6AD4D0B}" type="datetime1">
              <a:rPr lang="en-US" smtClean="0"/>
              <a:pPr/>
              <a:t>2/7/2008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0B0-E6F2-4D89-A1BB-F4CA3160CDE8}" type="datetime1">
              <a:rPr lang="en-US" smtClean="0"/>
              <a:pPr/>
              <a:t>2/7/2008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08098-D247-4FC0-A43D-269D6D1F380A}" type="datetime1">
              <a:rPr lang="en-US" smtClean="0"/>
              <a:pPr/>
              <a:t>2/7/2008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2354-DC09-4807-801B-DAAC17B3B8BD}" type="datetime1">
              <a:rPr lang="en-US" smtClean="0"/>
              <a:pPr/>
              <a:t>2/7/2008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280A-3CFD-4490-BF30-7BA05AD6996B}" type="datetime1">
              <a:rPr lang="en-US" smtClean="0"/>
              <a:pPr/>
              <a:t>2/7/2008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F774A1-0697-4F7C-8972-6B374E95F016}" type="datetime1">
              <a:rPr lang="en-US" smtClean="0"/>
              <a:pPr/>
              <a:t>2/7/2008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r>
              <a:rPr kumimoji="0" lang="en-US" smtClean="0">
                <a:solidFill>
                  <a:schemeClr val="tx2">
                    <a:shade val="90000"/>
                  </a:schemeClr>
                </a:solidFill>
              </a:rPr>
              <a:t>Economics Chapter 7 Stocks and Bonds</a:t>
            </a:r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ECONOMICS CHAPTER 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Stocks  and Bonds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1</a:t>
            </a:fld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Investing in Bonds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10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Securities and Exchange Commission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11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Guidelines for Investing in Stocks and Bonds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12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 More About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13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ringers for week of 1/28/08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Name 3 types of businesses.</a:t>
            </a:r>
          </a:p>
          <a:p>
            <a:r>
              <a:rPr lang="en-US" dirty="0" smtClean="0"/>
              <a:t>2. What does it mean to invest?</a:t>
            </a:r>
          </a:p>
          <a:p>
            <a:r>
              <a:rPr lang="en-US" dirty="0" smtClean="0"/>
              <a:t>3. What is one difference between common and preferred stock?</a:t>
            </a:r>
          </a:p>
          <a:p>
            <a:r>
              <a:rPr lang="en-US" dirty="0" smtClean="0"/>
              <a:t>4. What does NYSE stand for?</a:t>
            </a:r>
          </a:p>
          <a:p>
            <a:r>
              <a:rPr lang="en-US" dirty="0" smtClean="0"/>
              <a:t>5. What is interest</a:t>
            </a:r>
            <a:r>
              <a:rPr lang="en-US" dirty="0" smtClean="0"/>
              <a:t>?</a:t>
            </a:r>
          </a:p>
          <a:p>
            <a:r>
              <a:rPr lang="en-US" dirty="0" smtClean="0"/>
              <a:t>6. List two different kinds of stock.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14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to Bell Ringers 1/28/08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1. Sole proprietorship</a:t>
            </a:r>
          </a:p>
          <a:p>
            <a:pPr lvl="1"/>
            <a:r>
              <a:rPr lang="en-US" dirty="0" smtClean="0"/>
              <a:t>Partnership</a:t>
            </a:r>
          </a:p>
          <a:p>
            <a:pPr lvl="1"/>
            <a:r>
              <a:rPr lang="en-US" dirty="0" smtClean="0"/>
              <a:t>Corporation</a:t>
            </a:r>
          </a:p>
          <a:p>
            <a:r>
              <a:rPr lang="en-US" dirty="0" smtClean="0"/>
              <a:t>2. to use money to earn interest or income, or in the hopes of making a profit; for example, to buy stocks and bonds.</a:t>
            </a:r>
          </a:p>
          <a:p>
            <a:r>
              <a:rPr lang="en-US" dirty="0" smtClean="0"/>
              <a:t>3.Common stock gives the stockholders voting rights but may or may not offer dividends.  Preferred stock offers the stockholder fixed dividends but no voting rights.</a:t>
            </a:r>
          </a:p>
          <a:p>
            <a:r>
              <a:rPr lang="en-US" dirty="0" smtClean="0"/>
              <a:t>4. New York Stock Exchange</a:t>
            </a:r>
          </a:p>
          <a:p>
            <a:r>
              <a:rPr lang="en-US" dirty="0" smtClean="0"/>
              <a:t>5. a specified amount of money a borrower must pay a lender for the use of borrowed funds</a:t>
            </a:r>
            <a:r>
              <a:rPr lang="en-US" dirty="0" smtClean="0"/>
              <a:t>.</a:t>
            </a:r>
          </a:p>
          <a:p>
            <a:r>
              <a:rPr lang="en-US" dirty="0" smtClean="0"/>
              <a:t>6. Preferred Stock and Common Stock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15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New Things You Discovered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2</a:t>
            </a:fld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 Interesting Things You Discovered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3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Question You Still Have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much of a percentage of interest do you get per year?</a:t>
            </a:r>
          </a:p>
          <a:p>
            <a:r>
              <a:rPr lang="en-US" dirty="0" smtClean="0"/>
              <a:t>What is </a:t>
            </a:r>
            <a:r>
              <a:rPr lang="en-US" smtClean="0"/>
              <a:t>a bond?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4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 Dividends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5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Buying and Selling Stock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6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Check Your Understanding pg 87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7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Buy and Sell Stocks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8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Check Your Understanding pg 89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Economics Chapter 7 Stocks and Bonds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9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160</TotalTime>
  <Words>343</Words>
  <Application>Microsoft Office PowerPoint</Application>
  <PresentationFormat>On-screen Show (4:3)</PresentationFormat>
  <Paragraphs>62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ECONOMICS CHAPTER 7</vt:lpstr>
      <vt:lpstr>3 New Things You Discovered</vt:lpstr>
      <vt:lpstr>2 Interesting Things You Discovered</vt:lpstr>
      <vt:lpstr>1 Question You Still Have</vt:lpstr>
      <vt:lpstr>Stock Dividends</vt:lpstr>
      <vt:lpstr>Buying and Selling Stock</vt:lpstr>
      <vt:lpstr>Check Your Understanding pg 87</vt:lpstr>
      <vt:lpstr>Where to Buy and Sell Stocks</vt:lpstr>
      <vt:lpstr>Check Your Understanding pg 89</vt:lpstr>
      <vt:lpstr>Investing in Bonds</vt:lpstr>
      <vt:lpstr>The Securities and Exchange Commission</vt:lpstr>
      <vt:lpstr>Guidelines for Investing in Stocks and Bonds</vt:lpstr>
      <vt:lpstr>Learn More About It</vt:lpstr>
      <vt:lpstr>Bell ringers for week of 1/28/08</vt:lpstr>
      <vt:lpstr>Answer to Bell Ringers 1/28/08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ECONOMICS CHAPTER 7</dc:title>
  <dc:creator> </dc:creator>
  <cp:lastModifiedBy> </cp:lastModifiedBy>
  <cp:revision>18</cp:revision>
  <dcterms:created xsi:type="dcterms:W3CDTF">2008-01-28T13:57:31Z</dcterms:created>
  <dcterms:modified xsi:type="dcterms:W3CDTF">2008-02-07T15:06:30Z</dcterms:modified>
</cp:coreProperties>
</file>